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  <p:sldMasterId id="2147483731" r:id="rId3"/>
    <p:sldMasterId id="2147483743" r:id="rId4"/>
    <p:sldMasterId id="2147483755" r:id="rId5"/>
    <p:sldMasterId id="2147483767" r:id="rId6"/>
    <p:sldMasterId id="2147483779" r:id="rId7"/>
    <p:sldMasterId id="2147483791" r:id="rId8"/>
    <p:sldMasterId id="2147483803" r:id="rId9"/>
    <p:sldMasterId id="2147483851" r:id="rId10"/>
  </p:sldMasterIdLst>
  <p:sldIdLst>
    <p:sldId id="256" r:id="rId11"/>
    <p:sldId id="258" r:id="rId12"/>
    <p:sldId id="259" r:id="rId13"/>
    <p:sldId id="263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670181 SF2 PPTmal_Pag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715000"/>
            <a:ext cx="103632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477000"/>
            <a:ext cx="9448800" cy="5334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95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5709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1AFE43-E082-4097-9C13-13C9C21F587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871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362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737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022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08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284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611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17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020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6386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9480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21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0534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812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57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1AFE43-E082-4097-9C13-13C9C21F587F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23559" name="Picture 7" descr="670181 SF2 PPTmal_Pag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19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68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791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13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5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4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3593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344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871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963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9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 descr="670181 SF2 PPTmal_Page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943600"/>
            <a:ext cx="10363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477000"/>
            <a:ext cx="94488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76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90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2052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991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63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355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4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5770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32538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2883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490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765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670181 SF2 PPTmal_Pag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715000"/>
            <a:ext cx="103632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477000"/>
            <a:ext cx="9448800" cy="5334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269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575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78538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835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597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204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086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06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6899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332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418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566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1AFE43-E082-4097-9C13-13C9C21F587F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23559" name="Picture 7" descr="670181 SF2 PPTmal_Pag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864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119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94574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502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33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692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85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904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3954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46078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193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94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 descr="670181 SF2 PPTmal_Page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943600"/>
            <a:ext cx="10363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477000"/>
            <a:ext cx="94488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835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449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5504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85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777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586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5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4086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7681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8983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1263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891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670181 SF2 PPTmal_Pag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715000"/>
            <a:ext cx="103632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477000"/>
            <a:ext cx="9448800" cy="5334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5930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379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22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7376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460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064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257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81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78433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65556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428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563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1AFE43-E082-4097-9C13-13C9C21F587F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23559" name="Picture 7" descr="670181 SF2 PPTmal_Pag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9104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37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35447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464653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534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306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8324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934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77801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9229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949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21749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 descr="670181 SF2 PPTmal_Page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943600"/>
            <a:ext cx="10363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477000"/>
            <a:ext cx="94488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67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63111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6287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82195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9799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3755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3922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8818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543597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6532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1850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1524000"/>
            <a:ext cx="25908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75692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43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70181 SF2 PPTmal_Page_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579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4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70181 SF2 PPTmal_Page_0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6875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670181 SF2 PPTmal_Page_0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384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70181 SF2 PPTmal_Page_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416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70181 SF2 PPTmal_Page_0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626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670181 SF2 PPTmal_Page_0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6047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70181 SF2 PPTmal_Page_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550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70181 SF2 PPTmal_Page_0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0313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670181 SF2 PPTmal_Page_0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242800" cy="6988175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2100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97233" y="517359"/>
            <a:ext cx="8915399" cy="2262781"/>
          </a:xfrm>
        </p:spPr>
        <p:txBody>
          <a:bodyPr/>
          <a:lstStyle/>
          <a:p>
            <a:r>
              <a:rPr lang="nb-NO" b="1" dirty="0" smtClean="0"/>
              <a:t>Forebyggende team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61402" y="2754247"/>
            <a:ext cx="8915399" cy="1126283"/>
          </a:xfrm>
        </p:spPr>
        <p:txBody>
          <a:bodyPr/>
          <a:lstStyle/>
          <a:p>
            <a:r>
              <a:rPr lang="nb-NO" dirty="0" smtClean="0"/>
              <a:t>Barne- og familieenheten, avdeling ressurssenter for barn og familier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68" y="3779066"/>
            <a:ext cx="4530559" cy="233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483278"/>
            <a:ext cx="28575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Noe av hva vi gjør: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84938" y="1626562"/>
            <a:ext cx="9019674" cy="425287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b-NO" altLang="nb-NO" sz="2100" dirty="0"/>
              <a:t>Hjemmebesøk</a:t>
            </a:r>
          </a:p>
          <a:p>
            <a:pPr>
              <a:defRPr/>
            </a:pPr>
            <a:r>
              <a:rPr lang="nb-NO" altLang="nb-NO" sz="2100" dirty="0"/>
              <a:t>Samtaler med </a:t>
            </a:r>
            <a:r>
              <a:rPr lang="nb-NO" altLang="nb-NO" sz="2100" dirty="0" smtClean="0"/>
              <a:t>foresatte/ungdom </a:t>
            </a:r>
            <a:r>
              <a:rPr lang="nb-NO" altLang="nb-NO" sz="2100" dirty="0"/>
              <a:t>alene</a:t>
            </a:r>
          </a:p>
          <a:p>
            <a:pPr>
              <a:defRPr/>
            </a:pPr>
            <a:r>
              <a:rPr lang="nb-NO" altLang="nb-NO" sz="2100" dirty="0"/>
              <a:t>Samtaler på skoler sammen med foresatte eller andre - oppfølging</a:t>
            </a:r>
          </a:p>
          <a:p>
            <a:pPr>
              <a:defRPr/>
            </a:pPr>
            <a:r>
              <a:rPr lang="nb-NO" altLang="nb-NO" sz="2100" dirty="0"/>
              <a:t>Stormøter og foreldrenettverk</a:t>
            </a:r>
          </a:p>
          <a:p>
            <a:pPr>
              <a:defRPr/>
            </a:pPr>
            <a:r>
              <a:rPr lang="nb-NO" altLang="nb-NO" sz="2100" dirty="0"/>
              <a:t>Følger opp ungdom som har påtaleunnlatelse med </a:t>
            </a:r>
            <a:r>
              <a:rPr lang="nb-NO" altLang="nb-NO" sz="2100" dirty="0" smtClean="0"/>
              <a:t>vilkår</a:t>
            </a:r>
          </a:p>
          <a:p>
            <a:pPr>
              <a:defRPr/>
            </a:pPr>
            <a:r>
              <a:rPr lang="nb-NO" altLang="nb-NO" sz="2100" dirty="0" smtClean="0"/>
              <a:t>Ungdomsoppfølging</a:t>
            </a:r>
            <a:endParaRPr lang="nb-NO" altLang="nb-NO" sz="2100" dirty="0"/>
          </a:p>
          <a:p>
            <a:pPr>
              <a:defRPr/>
            </a:pPr>
            <a:r>
              <a:rPr lang="nb-NO" altLang="nb-NO" sz="2100" dirty="0"/>
              <a:t>Deltakelse i SLT, tirsdagsmøter </a:t>
            </a:r>
            <a:r>
              <a:rPr lang="nb-NO" altLang="nb-NO" sz="2100" dirty="0" smtClean="0"/>
              <a:t>m/politi</a:t>
            </a:r>
            <a:endParaRPr lang="nb-NO" altLang="nb-NO" sz="2100" dirty="0"/>
          </a:p>
          <a:p>
            <a:pPr>
              <a:defRPr/>
            </a:pPr>
            <a:r>
              <a:rPr lang="nb-NO" altLang="nb-NO" sz="2100" dirty="0" smtClean="0"/>
              <a:t>Samarbeid </a:t>
            </a:r>
            <a:r>
              <a:rPr lang="nb-NO" altLang="nb-NO" sz="2100" dirty="0"/>
              <a:t>og veiledning med samarbeidspartnere </a:t>
            </a:r>
            <a:r>
              <a:rPr lang="nb-NO" altLang="nb-NO" sz="2100" dirty="0" err="1"/>
              <a:t>ifht</a:t>
            </a:r>
            <a:r>
              <a:rPr lang="nb-NO" altLang="nb-NO" sz="2100" dirty="0"/>
              <a:t>. ulike utfordringer</a:t>
            </a:r>
          </a:p>
          <a:p>
            <a:pPr>
              <a:defRPr/>
            </a:pPr>
            <a:r>
              <a:rPr lang="nb-NO" altLang="nb-NO" sz="2100" dirty="0"/>
              <a:t>Samarbeid på tvers av etater og samarbeid med andre </a:t>
            </a:r>
            <a:r>
              <a:rPr lang="nb-NO" altLang="nb-NO" sz="2100" dirty="0" smtClean="0"/>
              <a:t>kommuner</a:t>
            </a:r>
          </a:p>
          <a:p>
            <a:pPr>
              <a:defRPr/>
            </a:pPr>
            <a:r>
              <a:rPr lang="nb-NO" altLang="nb-NO" sz="2100" dirty="0" smtClean="0"/>
              <a:t>Bli-kjent-kvelder</a:t>
            </a:r>
          </a:p>
          <a:p>
            <a:pPr>
              <a:defRPr/>
            </a:pPr>
            <a:r>
              <a:rPr lang="nb-NO" altLang="nb-NO" sz="2100" dirty="0" smtClean="0"/>
              <a:t>L-54 - småjobbsentralen</a:t>
            </a:r>
            <a:endParaRPr lang="nb-NO" altLang="nb-NO" sz="2100" dirty="0"/>
          </a:p>
          <a:p>
            <a:pPr>
              <a:defRPr/>
            </a:pPr>
            <a:r>
              <a:rPr lang="nb-NO" altLang="nb-NO" sz="2100" dirty="0" smtClean="0"/>
              <a:t>Foredrag/undervisning</a:t>
            </a:r>
            <a:endParaRPr lang="nb-NO" altLang="nb-NO" sz="2100" dirty="0"/>
          </a:p>
          <a:p>
            <a:pPr marL="0" indent="0">
              <a:buFontTx/>
              <a:buNone/>
              <a:defRPr/>
            </a:pPr>
            <a:endParaRPr lang="nb-NO" altLang="nb-NO" sz="1600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26" y="4704723"/>
            <a:ext cx="2153277" cy="2153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58" y="4802793"/>
            <a:ext cx="2153277" cy="2153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15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Noen av våre samarbeidspartnere: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95348" y="1580147"/>
            <a:ext cx="8915400" cy="3777622"/>
          </a:xfrm>
        </p:spPr>
        <p:txBody>
          <a:bodyPr>
            <a:noAutofit/>
          </a:bodyPr>
          <a:lstStyle/>
          <a:p>
            <a:r>
              <a:rPr lang="nb-NO" altLang="nb-NO" dirty="0" smtClean="0"/>
              <a:t>Ungdom og foresatte</a:t>
            </a:r>
          </a:p>
          <a:p>
            <a:r>
              <a:rPr lang="nb-NO" altLang="nb-NO" dirty="0" smtClean="0"/>
              <a:t>Skoler </a:t>
            </a:r>
            <a:endParaRPr lang="nb-NO" altLang="nb-NO" dirty="0"/>
          </a:p>
          <a:p>
            <a:r>
              <a:rPr lang="nb-NO" altLang="nb-NO" dirty="0"/>
              <a:t>Politi </a:t>
            </a:r>
          </a:p>
          <a:p>
            <a:r>
              <a:rPr lang="nb-NO" altLang="nb-NO" dirty="0" smtClean="0"/>
              <a:t>Oppfølgingstjenesten</a:t>
            </a:r>
          </a:p>
          <a:p>
            <a:r>
              <a:rPr lang="nb-NO" altLang="nb-NO" dirty="0" smtClean="0"/>
              <a:t>Barneverntjenesten</a:t>
            </a:r>
            <a:endParaRPr lang="nb-NO" altLang="nb-NO" dirty="0"/>
          </a:p>
          <a:p>
            <a:r>
              <a:rPr lang="nb-NO" altLang="nb-NO" dirty="0" err="1"/>
              <a:t>Flyktningekontor</a:t>
            </a:r>
            <a:r>
              <a:rPr lang="nb-NO" altLang="nb-NO" dirty="0"/>
              <a:t>/læringssenter/mottak</a:t>
            </a:r>
          </a:p>
          <a:p>
            <a:r>
              <a:rPr lang="nb-NO" altLang="nb-NO" dirty="0"/>
              <a:t>Vektere</a:t>
            </a:r>
          </a:p>
          <a:p>
            <a:r>
              <a:rPr lang="nb-NO" altLang="nb-NO" dirty="0"/>
              <a:t>Butikkeiere/ansatte og senterledere</a:t>
            </a:r>
          </a:p>
          <a:p>
            <a:r>
              <a:rPr lang="nb-NO" altLang="nb-NO" dirty="0"/>
              <a:t>Ungdomsteam i andre kommuner</a:t>
            </a:r>
          </a:p>
          <a:p>
            <a:r>
              <a:rPr lang="nb-NO" altLang="nb-NO" dirty="0"/>
              <a:t>Helsesøstre</a:t>
            </a:r>
          </a:p>
          <a:p>
            <a:r>
              <a:rPr lang="nb-NO" altLang="nb-NO" dirty="0"/>
              <a:t>Fritid – kultur </a:t>
            </a:r>
            <a:r>
              <a:rPr lang="nb-NO" altLang="nb-NO" dirty="0" smtClean="0"/>
              <a:t>– ungdomsklubber - menigheter</a:t>
            </a:r>
            <a:endParaRPr lang="nb-NO" altLang="nb-NO" dirty="0"/>
          </a:p>
          <a:p>
            <a:r>
              <a:rPr lang="nb-NO" altLang="nb-NO" dirty="0" smtClean="0"/>
              <a:t>Konfliktrådet, Funkishuset</a:t>
            </a:r>
            <a:r>
              <a:rPr lang="nb-NO" altLang="nb-NO" dirty="0"/>
              <a:t>, gateprestene, </a:t>
            </a:r>
            <a:r>
              <a:rPr lang="nb-NO" altLang="nb-NO" dirty="0" smtClean="0"/>
              <a:t>treningssentre</a:t>
            </a:r>
            <a:endParaRPr lang="nb-NO" altLang="nb-NO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46" y="16979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80489" y="680257"/>
            <a:ext cx="8911687" cy="1280890"/>
          </a:xfrm>
        </p:spPr>
        <p:txBody>
          <a:bodyPr/>
          <a:lstStyle/>
          <a:p>
            <a:r>
              <a:rPr lang="nb-NO" b="1" dirty="0" smtClean="0"/>
              <a:t>Hvordan kan vi samarbeide?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9" y="1776663"/>
            <a:ext cx="4530559" cy="233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ktangel 4"/>
          <p:cNvSpPr/>
          <p:nvPr/>
        </p:nvSpPr>
        <p:spPr>
          <a:xfrm>
            <a:off x="2980489" y="44052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dirty="0" smtClean="0"/>
              <a:t>Aslaug Neteland: 91 51 49 29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Audun Hembre: 46 19 93 84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Espen Thorsen Hegna: 46 19 33 46</a:t>
            </a:r>
          </a:p>
          <a:p>
            <a:pPr algn="ctr"/>
            <a:endParaRPr lang="nb-NO" dirty="0" smtClean="0"/>
          </a:p>
          <a:p>
            <a:pPr algn="ctr"/>
            <a:r>
              <a:rPr lang="nb-NO" dirty="0" smtClean="0"/>
              <a:t>Tone Warhaug: 97 17 69 58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5195887"/>
            <a:ext cx="28575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nes2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andnes2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andnes2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Sandnes</Template>
  <TotalTime>438</TotalTime>
  <Words>145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10</vt:i4>
      </vt:variant>
      <vt:variant>
        <vt:lpstr>Lysbildetitler</vt:lpstr>
      </vt:variant>
      <vt:variant>
        <vt:i4>4</vt:i4>
      </vt:variant>
    </vt:vector>
  </HeadingPairs>
  <TitlesOfParts>
    <vt:vector size="18" baseType="lpstr">
      <vt:lpstr>ＭＳ Ｐゴシック</vt:lpstr>
      <vt:lpstr>Arial</vt:lpstr>
      <vt:lpstr>Century Gothic</vt:lpstr>
      <vt:lpstr>Wingdings 3</vt:lpstr>
      <vt:lpstr>Sandnes2</vt:lpstr>
      <vt:lpstr>Office-tema</vt:lpstr>
      <vt:lpstr>1_Office-tema</vt:lpstr>
      <vt:lpstr>1_Sandnes2</vt:lpstr>
      <vt:lpstr>2_Office-tema</vt:lpstr>
      <vt:lpstr>3_Office-tema</vt:lpstr>
      <vt:lpstr>2_Sandnes2</vt:lpstr>
      <vt:lpstr>4_Office-tema</vt:lpstr>
      <vt:lpstr>5_Office-tema</vt:lpstr>
      <vt:lpstr>Tryllestav</vt:lpstr>
      <vt:lpstr>Forebyggende team</vt:lpstr>
      <vt:lpstr>Noe av hva vi gjør:</vt:lpstr>
      <vt:lpstr>Noen av våre samarbeidspartnere:</vt:lpstr>
      <vt:lpstr>Hvordan kan vi samarbeide?</vt:lpstr>
    </vt:vector>
  </TitlesOfParts>
  <Company>Sandnes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Warhaug, Tone</dc:creator>
  <cp:lastModifiedBy>Raunholm, Arne</cp:lastModifiedBy>
  <cp:revision>38</cp:revision>
  <dcterms:created xsi:type="dcterms:W3CDTF">2017-08-14T09:55:40Z</dcterms:created>
  <dcterms:modified xsi:type="dcterms:W3CDTF">2017-10-23T10:06:40Z</dcterms:modified>
</cp:coreProperties>
</file>